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9" r:id="rId6"/>
    <p:sldId id="270" r:id="rId7"/>
    <p:sldId id="267" r:id="rId8"/>
    <p:sldId id="271" r:id="rId9"/>
    <p:sldId id="272" r:id="rId10"/>
    <p:sldId id="258" r:id="rId11"/>
    <p:sldId id="259" r:id="rId12"/>
    <p:sldId id="273" r:id="rId13"/>
    <p:sldId id="260" r:id="rId14"/>
    <p:sldId id="274" r:id="rId15"/>
    <p:sldId id="261" r:id="rId16"/>
    <p:sldId id="275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524" r="7163" b="82609"/>
          <a:stretch/>
        </p:blipFill>
        <p:spPr>
          <a:xfrm>
            <a:off x="387207" y="1849348"/>
            <a:ext cx="11417586" cy="2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5718" r="8409" b="9194"/>
          <a:stretch/>
        </p:blipFill>
        <p:spPr>
          <a:xfrm>
            <a:off x="1446998" y="1022683"/>
            <a:ext cx="8973179" cy="5204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86657-1AA8-47EC-9A75-F4A39078965F}"/>
              </a:ext>
            </a:extLst>
          </p:cNvPr>
          <p:cNvSpPr/>
          <p:nvPr/>
        </p:nvSpPr>
        <p:spPr>
          <a:xfrm>
            <a:off x="4004110" y="566928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6D011-7291-4710-BB34-EBA195A7AB19}"/>
              </a:ext>
            </a:extLst>
          </p:cNvPr>
          <p:cNvSpPr/>
          <p:nvPr/>
        </p:nvSpPr>
        <p:spPr>
          <a:xfrm>
            <a:off x="6561222" y="562741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B5E3D-05DF-42EE-8394-03534FF3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12491" b="32351"/>
          <a:stretch/>
        </p:blipFill>
        <p:spPr>
          <a:xfrm>
            <a:off x="2347513" y="1"/>
            <a:ext cx="810695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A1615-F961-40FE-8523-8916CE6D5E63}"/>
              </a:ext>
            </a:extLst>
          </p:cNvPr>
          <p:cNvSpPr txBox="1"/>
          <p:nvPr/>
        </p:nvSpPr>
        <p:spPr>
          <a:xfrm>
            <a:off x="9135979" y="1938288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6</a:t>
            </a:r>
            <a:endParaRPr lang="en-US" sz="1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30C18-8DCC-4275-B2AB-CA20C6B9D92F}"/>
              </a:ext>
            </a:extLst>
          </p:cNvPr>
          <p:cNvSpPr txBox="1"/>
          <p:nvPr/>
        </p:nvSpPr>
        <p:spPr>
          <a:xfrm>
            <a:off x="5625967" y="4083118"/>
            <a:ext cx="5823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10</a:t>
            </a:r>
            <a:endParaRPr lang="en-US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60610-2A46-46EF-92E9-0CBA5DC532AF}"/>
              </a:ext>
            </a:extLst>
          </p:cNvPr>
          <p:cNvSpPr txBox="1"/>
          <p:nvPr/>
        </p:nvSpPr>
        <p:spPr>
          <a:xfrm>
            <a:off x="9078227" y="4167311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7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4EBEF-9775-4A5F-9A52-AACF1C9E0282}"/>
              </a:ext>
            </a:extLst>
          </p:cNvPr>
          <p:cNvSpPr txBox="1"/>
          <p:nvPr/>
        </p:nvSpPr>
        <p:spPr>
          <a:xfrm>
            <a:off x="5577840" y="6219926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4</a:t>
            </a:r>
            <a:endParaRPr 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F3542-E6D3-4280-83E3-B74BD3DDECC3}"/>
              </a:ext>
            </a:extLst>
          </p:cNvPr>
          <p:cNvSpPr txBox="1"/>
          <p:nvPr/>
        </p:nvSpPr>
        <p:spPr>
          <a:xfrm>
            <a:off x="9043183" y="6219925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B5E3D-05DF-42EE-8394-03534FF3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8351" r="5455" b="8912"/>
          <a:stretch/>
        </p:blipFill>
        <p:spPr>
          <a:xfrm>
            <a:off x="478679" y="1097281"/>
            <a:ext cx="11062633" cy="4158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B5BE3-BAD1-432C-BEDC-1A5E17E8F2BB}"/>
              </a:ext>
            </a:extLst>
          </p:cNvPr>
          <p:cNvSpPr txBox="1"/>
          <p:nvPr/>
        </p:nvSpPr>
        <p:spPr>
          <a:xfrm>
            <a:off x="5728635" y="293846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70B4F-B9E0-4BA3-A756-61C3BCB9D4E5}"/>
              </a:ext>
            </a:extLst>
          </p:cNvPr>
          <p:cNvSpPr txBox="1"/>
          <p:nvPr/>
        </p:nvSpPr>
        <p:spPr>
          <a:xfrm>
            <a:off x="7498079" y="292036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15E59-E132-4BC9-AD6D-D5B88EFC5030}"/>
              </a:ext>
            </a:extLst>
          </p:cNvPr>
          <p:cNvSpPr txBox="1"/>
          <p:nvPr/>
        </p:nvSpPr>
        <p:spPr>
          <a:xfrm>
            <a:off x="8399955" y="273587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61CB9-D012-4F84-8A16-A21E0BBC2319}"/>
              </a:ext>
            </a:extLst>
          </p:cNvPr>
          <p:cNvSpPr txBox="1"/>
          <p:nvPr/>
        </p:nvSpPr>
        <p:spPr>
          <a:xfrm>
            <a:off x="10173902" y="2735875"/>
            <a:ext cx="63205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98B8C-E20F-45B5-BF46-0E63475D40AA}"/>
              </a:ext>
            </a:extLst>
          </p:cNvPr>
          <p:cNvSpPr txBox="1"/>
          <p:nvPr/>
        </p:nvSpPr>
        <p:spPr>
          <a:xfrm>
            <a:off x="2112512" y="452617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9F51C-C392-451D-9F2D-4724B25937E2}"/>
              </a:ext>
            </a:extLst>
          </p:cNvPr>
          <p:cNvSpPr txBox="1"/>
          <p:nvPr/>
        </p:nvSpPr>
        <p:spPr>
          <a:xfrm>
            <a:off x="4830277" y="4304794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78CF2-F568-4578-88F9-599C12663521}"/>
              </a:ext>
            </a:extLst>
          </p:cNvPr>
          <p:cNvSpPr txBox="1"/>
          <p:nvPr/>
        </p:nvSpPr>
        <p:spPr>
          <a:xfrm>
            <a:off x="6630201" y="4304794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2E720-125D-4955-A2F3-360A6392E2B6}"/>
              </a:ext>
            </a:extLst>
          </p:cNvPr>
          <p:cNvSpPr txBox="1"/>
          <p:nvPr/>
        </p:nvSpPr>
        <p:spPr>
          <a:xfrm>
            <a:off x="8430125" y="429154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84314-746E-4217-83E8-DB810ADBB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7874" b="76947"/>
          <a:stretch/>
        </p:blipFill>
        <p:spPr>
          <a:xfrm>
            <a:off x="0" y="1328286"/>
            <a:ext cx="12049299" cy="3157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F1E28-9350-474D-9544-022BB2C1825F}"/>
              </a:ext>
            </a:extLst>
          </p:cNvPr>
          <p:cNvSpPr txBox="1"/>
          <p:nvPr/>
        </p:nvSpPr>
        <p:spPr>
          <a:xfrm>
            <a:off x="2494547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D139D-A3D4-4EBB-874D-349553ACA27B}"/>
              </a:ext>
            </a:extLst>
          </p:cNvPr>
          <p:cNvSpPr txBox="1"/>
          <p:nvPr/>
        </p:nvSpPr>
        <p:spPr>
          <a:xfrm>
            <a:off x="4438850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BF90-CBA7-4D16-BE07-B494EFA4B7A0}"/>
              </a:ext>
            </a:extLst>
          </p:cNvPr>
          <p:cNvSpPr txBox="1"/>
          <p:nvPr/>
        </p:nvSpPr>
        <p:spPr>
          <a:xfrm>
            <a:off x="6383153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A8753-BA0A-4E64-9042-623D154C876B}"/>
              </a:ext>
            </a:extLst>
          </p:cNvPr>
          <p:cNvSpPr txBox="1"/>
          <p:nvPr/>
        </p:nvSpPr>
        <p:spPr>
          <a:xfrm>
            <a:off x="8402855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5FFD-D021-4FD5-9EA0-2FFA02D34877}"/>
              </a:ext>
            </a:extLst>
          </p:cNvPr>
          <p:cNvSpPr txBox="1"/>
          <p:nvPr/>
        </p:nvSpPr>
        <p:spPr>
          <a:xfrm>
            <a:off x="10393681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BA88A-DDE8-4238-A0F9-EB434CB9E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75563" r="11511" b="8653"/>
          <a:stretch/>
        </p:blipFill>
        <p:spPr>
          <a:xfrm>
            <a:off x="0" y="2304943"/>
            <a:ext cx="5045720" cy="159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84314-746E-4217-83E8-DB810ADBB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21524" r="7873" b="24179"/>
          <a:stretch/>
        </p:blipFill>
        <p:spPr>
          <a:xfrm>
            <a:off x="5045719" y="91440"/>
            <a:ext cx="7146281" cy="6477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F1E28-9350-474D-9544-022BB2C1825F}"/>
              </a:ext>
            </a:extLst>
          </p:cNvPr>
          <p:cNvSpPr txBox="1"/>
          <p:nvPr/>
        </p:nvSpPr>
        <p:spPr>
          <a:xfrm>
            <a:off x="645979" y="241594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D139D-A3D4-4EBB-874D-349553ACA27B}"/>
              </a:ext>
            </a:extLst>
          </p:cNvPr>
          <p:cNvSpPr txBox="1"/>
          <p:nvPr/>
        </p:nvSpPr>
        <p:spPr>
          <a:xfrm>
            <a:off x="2416509" y="241231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BF90-CBA7-4D16-BE07-B494EFA4B7A0}"/>
              </a:ext>
            </a:extLst>
          </p:cNvPr>
          <p:cNvSpPr txBox="1"/>
          <p:nvPr/>
        </p:nvSpPr>
        <p:spPr>
          <a:xfrm>
            <a:off x="83750" y="327013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A8753-BA0A-4E64-9042-623D154C876B}"/>
              </a:ext>
            </a:extLst>
          </p:cNvPr>
          <p:cNvSpPr txBox="1"/>
          <p:nvPr/>
        </p:nvSpPr>
        <p:spPr>
          <a:xfrm>
            <a:off x="1774071" y="324725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5FFD-D021-4FD5-9EA0-2FFA02D34877}"/>
              </a:ext>
            </a:extLst>
          </p:cNvPr>
          <p:cNvSpPr txBox="1"/>
          <p:nvPr/>
        </p:nvSpPr>
        <p:spPr>
          <a:xfrm>
            <a:off x="3548142" y="3233996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AF2F-BF30-493C-B0CB-2880D2D8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06" y="0"/>
            <a:ext cx="486478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4EFF6-A85B-45A0-BB35-7ECC9C7E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AF2F-BF30-493C-B0CB-2880D2D8E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12491" r="5747" b="28561"/>
          <a:stretch/>
        </p:blipFill>
        <p:spPr>
          <a:xfrm>
            <a:off x="2704699" y="-1"/>
            <a:ext cx="7055318" cy="6812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4EFF6-A85B-45A0-BB35-7ECC9C7E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AA9FEB-0CF3-46BA-A0A5-A04E7F3B1C24}"/>
              </a:ext>
            </a:extLst>
          </p:cNvPr>
          <p:cNvSpPr/>
          <p:nvPr/>
        </p:nvSpPr>
        <p:spPr>
          <a:xfrm>
            <a:off x="8893744" y="60783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2C061-95F0-4CB8-94E1-FAB6DE02C693}"/>
              </a:ext>
            </a:extLst>
          </p:cNvPr>
          <p:cNvSpPr/>
          <p:nvPr/>
        </p:nvSpPr>
        <p:spPr>
          <a:xfrm>
            <a:off x="3347988" y="279116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03A09F-900F-4D4C-92B3-031A27A4FD94}"/>
              </a:ext>
            </a:extLst>
          </p:cNvPr>
          <p:cNvSpPr/>
          <p:nvPr/>
        </p:nvSpPr>
        <p:spPr>
          <a:xfrm>
            <a:off x="6745706" y="279116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A3C8F-499C-413C-A817-E0940A9E3DA4}"/>
              </a:ext>
            </a:extLst>
          </p:cNvPr>
          <p:cNvSpPr/>
          <p:nvPr/>
        </p:nvSpPr>
        <p:spPr>
          <a:xfrm>
            <a:off x="5340418" y="411945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2A9561-01AE-4D19-A07D-71023CCCE72C}"/>
              </a:ext>
            </a:extLst>
          </p:cNvPr>
          <p:cNvSpPr/>
          <p:nvPr/>
        </p:nvSpPr>
        <p:spPr>
          <a:xfrm>
            <a:off x="8893743" y="372918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5E60F9-3AF2-4BA0-AB5F-4FC07055D55C}"/>
              </a:ext>
            </a:extLst>
          </p:cNvPr>
          <p:cNvSpPr/>
          <p:nvPr/>
        </p:nvSpPr>
        <p:spPr>
          <a:xfrm>
            <a:off x="3473117" y="5850393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075935-1D89-4572-B21C-221EF5F64074}"/>
              </a:ext>
            </a:extLst>
          </p:cNvPr>
          <p:cNvSpPr/>
          <p:nvPr/>
        </p:nvSpPr>
        <p:spPr>
          <a:xfrm>
            <a:off x="6780999" y="594825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A876F-D890-4DF5-BE09-2C2BC18B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4175" r="9273" b="8211"/>
          <a:stretch/>
        </p:blipFill>
        <p:spPr>
          <a:xfrm>
            <a:off x="3349591" y="115503"/>
            <a:ext cx="5101389" cy="67328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0E4A6-A6AA-43C9-B715-21DACA4B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4234" r="63452" b="87485"/>
          <a:stretch/>
        </p:blipFill>
        <p:spPr>
          <a:xfrm>
            <a:off x="0" y="0"/>
            <a:ext cx="2273845" cy="9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6E9DE5-9AC4-421A-9847-EB15C0E7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27967" r="11988" b="59101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8EEDB-4393-41B9-BFD6-D9EE6FE7A19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FC428-B73F-4321-8B21-DBA28A4DA4EE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41346" r="12664" b="45722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54565" r="13930" b="32503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67678" r="11010" b="19390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81216" r="13930" b="8165"/>
          <a:stretch/>
        </p:blipFill>
        <p:spPr>
          <a:xfrm>
            <a:off x="0" y="1737303"/>
            <a:ext cx="12192000" cy="2529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27594" b="8703"/>
          <a:stretch/>
        </p:blipFill>
        <p:spPr>
          <a:xfrm>
            <a:off x="2743200" y="88899"/>
            <a:ext cx="6743700" cy="6733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3DA922-4FBD-413A-9046-BBC4DA0F8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4355" r="26396" b="73179"/>
          <a:stretch/>
        </p:blipFill>
        <p:spPr>
          <a:xfrm>
            <a:off x="431800" y="1651000"/>
            <a:ext cx="11023600" cy="294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5741" r="7659" b="44629"/>
          <a:stretch/>
        </p:blipFill>
        <p:spPr>
          <a:xfrm>
            <a:off x="765492" y="1193800"/>
            <a:ext cx="10661015" cy="523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72245-3D2E-4822-9DB4-31B89D5FC9A3}"/>
              </a:ext>
            </a:extLst>
          </p:cNvPr>
          <p:cNvSpPr txBox="1"/>
          <p:nvPr/>
        </p:nvSpPr>
        <p:spPr>
          <a:xfrm>
            <a:off x="6248400" y="33147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A7F86-3D8C-4335-A0E6-94828590C6DB}"/>
              </a:ext>
            </a:extLst>
          </p:cNvPr>
          <p:cNvSpPr txBox="1"/>
          <p:nvPr/>
        </p:nvSpPr>
        <p:spPr>
          <a:xfrm>
            <a:off x="9652000" y="33020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6</a:t>
            </a:r>
            <a:endParaRPr lang="en-US" sz="1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81C83-2B0B-4D54-A556-F2D6BE08ED60}"/>
              </a:ext>
            </a:extLst>
          </p:cNvPr>
          <p:cNvSpPr txBox="1"/>
          <p:nvPr/>
        </p:nvSpPr>
        <p:spPr>
          <a:xfrm>
            <a:off x="28067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8</a:t>
            </a:r>
            <a:endParaRPr lang="en-US" sz="1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77C82-5851-450B-8FE7-892C71CC6968}"/>
              </a:ext>
            </a:extLst>
          </p:cNvPr>
          <p:cNvSpPr txBox="1"/>
          <p:nvPr/>
        </p:nvSpPr>
        <p:spPr>
          <a:xfrm>
            <a:off x="6163735" y="5590118"/>
            <a:ext cx="550333" cy="464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/>
              <a:t>10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50043-BCC7-406A-831E-DC3A768C0AFC}"/>
              </a:ext>
            </a:extLst>
          </p:cNvPr>
          <p:cNvSpPr txBox="1"/>
          <p:nvPr/>
        </p:nvSpPr>
        <p:spPr>
          <a:xfrm>
            <a:off x="96520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5424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7</cp:revision>
  <dcterms:created xsi:type="dcterms:W3CDTF">2020-08-06T10:05:22Z</dcterms:created>
  <dcterms:modified xsi:type="dcterms:W3CDTF">2020-08-06T10:46:32Z</dcterms:modified>
</cp:coreProperties>
</file>